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2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2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2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2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2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2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2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2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2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 b="def" i="def"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/>
          <p:nvPr>
            <p:ph type="body" sz="quarter" idx="13"/>
          </p:nvPr>
        </p:nvSpPr>
        <p:spPr>
          <a:xfrm>
            <a:off x="2578099" y="5991225"/>
            <a:ext cx="7848602" cy="411277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i="1" sz="2200"/>
            </a:lvl1pPr>
          </a:lstStyle>
          <a:p>
            <a:pPr/>
            <a:r>
              <a:t>–Johnny Appleseed</a:t>
            </a:r>
          </a:p>
        </p:txBody>
      </p:sp>
      <p:sp>
        <p:nvSpPr>
          <p:cNvPr id="94" name="“Type a quote here.”"/>
          <p:cNvSpPr txBox="1"/>
          <p:nvPr>
            <p:ph type="body" sz="quarter" idx="14"/>
          </p:nvPr>
        </p:nvSpPr>
        <p:spPr>
          <a:xfrm>
            <a:off x="2578099" y="4368344"/>
            <a:ext cx="7848602" cy="559712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32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/>
            <a:r>
              <a:t>“Type a quote here.” </a:t>
            </a:r>
          </a:p>
        </p:txBody>
      </p:sp>
      <p:sp>
        <p:nvSpPr>
          <p:cNvPr id="9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/>
          <p:nvPr>
            <p:ph type="pic" idx="13"/>
          </p:nvPr>
        </p:nvSpPr>
        <p:spPr>
          <a:xfrm>
            <a:off x="913210" y="1219199"/>
            <a:ext cx="11178381" cy="745807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0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/>
          <p:nvPr>
            <p:ph type="pic" sz="half" idx="13"/>
          </p:nvPr>
        </p:nvSpPr>
        <p:spPr>
          <a:xfrm>
            <a:off x="2842166" y="1436024"/>
            <a:ext cx="7315202" cy="487934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1" name="Title Text"/>
          <p:cNvSpPr txBox="1"/>
          <p:nvPr>
            <p:ph type="title"/>
          </p:nvPr>
        </p:nvSpPr>
        <p:spPr>
          <a:xfrm>
            <a:off x="2578099" y="6257925"/>
            <a:ext cx="7848602" cy="1066801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2" name="Body Level One…"/>
          <p:cNvSpPr txBox="1"/>
          <p:nvPr>
            <p:ph type="body" sz="quarter" idx="1"/>
          </p:nvPr>
        </p:nvSpPr>
        <p:spPr>
          <a:xfrm>
            <a:off x="2578099" y="7334250"/>
            <a:ext cx="7848602" cy="847726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/>
          <p:nvPr>
            <p:ph type="title"/>
          </p:nvPr>
        </p:nvSpPr>
        <p:spPr>
          <a:xfrm>
            <a:off x="2578099" y="3638549"/>
            <a:ext cx="7848602" cy="2476502"/>
          </a:xfrm>
          <a:prstGeom prst="rect">
            <a:avLst/>
          </a:prstGeom>
        </p:spPr>
        <p:txBody>
          <a:bodyPr anchor="ctr"/>
          <a:lstStyle/>
          <a:p>
            <a:pPr/>
            <a:r>
              <a:t>Title Text</a:t>
            </a:r>
          </a:p>
        </p:txBody>
      </p:sp>
      <p:sp>
        <p:nvSpPr>
          <p:cNvPr id="3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/>
          <p:nvPr>
            <p:ph type="pic" idx="13"/>
          </p:nvPr>
        </p:nvSpPr>
        <p:spPr>
          <a:xfrm>
            <a:off x="3323431" y="1679575"/>
            <a:ext cx="9301164" cy="620077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9" name="Title Text"/>
          <p:cNvSpPr txBox="1"/>
          <p:nvPr>
            <p:ph type="title"/>
          </p:nvPr>
        </p:nvSpPr>
        <p:spPr>
          <a:xfrm>
            <a:off x="2339974" y="1695449"/>
            <a:ext cx="4000501" cy="2990851"/>
          </a:xfrm>
          <a:prstGeom prst="rect">
            <a:avLst/>
          </a:prstGeom>
        </p:spPr>
        <p:txBody>
          <a:bodyPr/>
          <a:lstStyle>
            <a:lvl1pPr>
              <a:defRPr sz="5800"/>
            </a:lvl1pPr>
          </a:lstStyle>
          <a:p>
            <a:pPr/>
            <a:r>
              <a:t>Title Text</a:t>
            </a:r>
          </a:p>
        </p:txBody>
      </p:sp>
      <p:sp>
        <p:nvSpPr>
          <p:cNvPr id="40" name="Body Level One…"/>
          <p:cNvSpPr txBox="1"/>
          <p:nvPr>
            <p:ph type="body" sz="quarter" idx="1"/>
          </p:nvPr>
        </p:nvSpPr>
        <p:spPr>
          <a:xfrm>
            <a:off x="2339974" y="4762499"/>
            <a:ext cx="4000501" cy="3086102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/>
          <p:nvPr>
            <p:ph type="title"/>
          </p:nvPr>
        </p:nvSpPr>
        <p:spPr>
          <a:xfrm>
            <a:off x="2339974" y="1409699"/>
            <a:ext cx="8324852" cy="1619251"/>
          </a:xfrm>
          <a:prstGeom prst="rect">
            <a:avLst/>
          </a:prstGeom>
        </p:spPr>
        <p:txBody>
          <a:bodyPr anchor="ctr"/>
          <a:lstStyle/>
          <a:p>
            <a:pPr/>
            <a:r>
              <a:t>Title Text</a:t>
            </a:r>
          </a:p>
        </p:txBody>
      </p:sp>
      <p:sp>
        <p:nvSpPr>
          <p:cNvPr id="4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/>
          <p:nvPr>
            <p:ph type="title"/>
          </p:nvPr>
        </p:nvSpPr>
        <p:spPr>
          <a:xfrm>
            <a:off x="2339974" y="1409699"/>
            <a:ext cx="8324852" cy="1619251"/>
          </a:xfrm>
          <a:prstGeom prst="rect">
            <a:avLst/>
          </a:prstGeom>
        </p:spPr>
        <p:txBody>
          <a:bodyPr anchor="ctr"/>
          <a:lstStyle/>
          <a:p>
            <a:pPr/>
            <a:r>
              <a:t>Title Text</a:t>
            </a:r>
          </a:p>
        </p:txBody>
      </p:sp>
      <p:sp>
        <p:nvSpPr>
          <p:cNvPr id="57" name="Body Level One…"/>
          <p:cNvSpPr txBox="1"/>
          <p:nvPr>
            <p:ph type="body" sz="half" idx="1"/>
          </p:nvPr>
        </p:nvSpPr>
        <p:spPr>
          <a:xfrm>
            <a:off x="2339974" y="3162299"/>
            <a:ext cx="8324852" cy="4714877"/>
          </a:xfrm>
          <a:prstGeom prst="rect">
            <a:avLst/>
          </a:prstGeom>
        </p:spPr>
        <p:txBody>
          <a:bodyPr anchor="ctr"/>
          <a:lstStyle>
            <a:lvl1pPr marL="416718" indent="-416718" algn="l">
              <a:spcBef>
                <a:spcPts val="4200"/>
              </a:spcBef>
              <a:buSzPct val="145000"/>
              <a:buChar char="•"/>
              <a:defRPr sz="3000"/>
            </a:lvl1pPr>
            <a:lvl2pPr marL="861218" indent="-416718" algn="l">
              <a:spcBef>
                <a:spcPts val="4200"/>
              </a:spcBef>
              <a:buSzPct val="145000"/>
              <a:buChar char="•"/>
              <a:defRPr sz="3000"/>
            </a:lvl2pPr>
            <a:lvl3pPr marL="1305718" indent="-416718" algn="l">
              <a:spcBef>
                <a:spcPts val="4200"/>
              </a:spcBef>
              <a:buSzPct val="145000"/>
              <a:buChar char="•"/>
              <a:defRPr sz="3000"/>
            </a:lvl3pPr>
            <a:lvl4pPr marL="1750218" indent="-416718" algn="l">
              <a:spcBef>
                <a:spcPts val="4200"/>
              </a:spcBef>
              <a:buSzPct val="145000"/>
              <a:buChar char="•"/>
              <a:defRPr sz="3000"/>
            </a:lvl4pPr>
            <a:lvl5pPr marL="2194718" indent="-416718" algn="l">
              <a:spcBef>
                <a:spcPts val="4200"/>
              </a:spcBef>
              <a:buSzPct val="145000"/>
              <a:buChar char="•"/>
              <a:defRPr sz="30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/>
          <p:nvPr>
            <p:ph type="pic" sz="half" idx="13"/>
          </p:nvPr>
        </p:nvSpPr>
        <p:spPr>
          <a:xfrm>
            <a:off x="4690268" y="3159124"/>
            <a:ext cx="7072314" cy="471487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6" name="Title Text"/>
          <p:cNvSpPr txBox="1"/>
          <p:nvPr>
            <p:ph type="title"/>
          </p:nvPr>
        </p:nvSpPr>
        <p:spPr>
          <a:xfrm>
            <a:off x="2339974" y="1409699"/>
            <a:ext cx="8324852" cy="1619251"/>
          </a:xfrm>
          <a:prstGeom prst="rect">
            <a:avLst/>
          </a:prstGeom>
        </p:spPr>
        <p:txBody>
          <a:bodyPr anchor="ctr"/>
          <a:lstStyle/>
          <a:p>
            <a:pPr/>
            <a:r>
              <a:t>Title Text</a:t>
            </a:r>
          </a:p>
        </p:txBody>
      </p:sp>
      <p:sp>
        <p:nvSpPr>
          <p:cNvPr id="67" name="Body Level One…"/>
          <p:cNvSpPr txBox="1"/>
          <p:nvPr>
            <p:ph type="body" sz="quarter" idx="1"/>
          </p:nvPr>
        </p:nvSpPr>
        <p:spPr>
          <a:xfrm>
            <a:off x="2339974" y="3162299"/>
            <a:ext cx="4000501" cy="4714877"/>
          </a:xfrm>
          <a:prstGeom prst="rect">
            <a:avLst/>
          </a:prstGeom>
        </p:spPr>
        <p:txBody>
          <a:bodyPr anchor="ctr"/>
          <a:lstStyle>
            <a:lvl1pPr marL="318407" indent="-318407" algn="l">
              <a:spcBef>
                <a:spcPts val="3200"/>
              </a:spcBef>
              <a:buSzPct val="145000"/>
              <a:buChar char="•"/>
              <a:defRPr sz="2600"/>
            </a:lvl1pPr>
            <a:lvl2pPr marL="661307" indent="-318407" algn="l">
              <a:spcBef>
                <a:spcPts val="3200"/>
              </a:spcBef>
              <a:buSzPct val="145000"/>
              <a:buChar char="•"/>
              <a:defRPr sz="2600"/>
            </a:lvl2pPr>
            <a:lvl3pPr marL="1004207" indent="-318407" algn="l">
              <a:spcBef>
                <a:spcPts val="3200"/>
              </a:spcBef>
              <a:buSzPct val="145000"/>
              <a:buChar char="•"/>
              <a:defRPr sz="2600"/>
            </a:lvl3pPr>
            <a:lvl4pPr marL="1347107" indent="-318407" algn="l">
              <a:spcBef>
                <a:spcPts val="3200"/>
              </a:spcBef>
              <a:buSzPct val="145000"/>
              <a:buChar char="•"/>
              <a:defRPr sz="2600"/>
            </a:lvl4pPr>
            <a:lvl5pPr marL="1690007" indent="-318407" algn="l">
              <a:spcBef>
                <a:spcPts val="3200"/>
              </a:spcBef>
              <a:buSzPct val="145000"/>
              <a:buChar char="•"/>
              <a:defRPr sz="26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/>
          <p:nvPr>
            <p:ph type="sldNum" sz="quarter" idx="2"/>
          </p:nvPr>
        </p:nvSpPr>
        <p:spPr>
          <a:xfrm>
            <a:off x="6356553" y="8191500"/>
            <a:ext cx="286614" cy="292101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/>
          <p:nvPr>
            <p:ph type="body" sz="half" idx="1"/>
          </p:nvPr>
        </p:nvSpPr>
        <p:spPr>
          <a:xfrm>
            <a:off x="2339974" y="2171699"/>
            <a:ext cx="8324852" cy="5410202"/>
          </a:xfrm>
          <a:prstGeom prst="rect">
            <a:avLst/>
          </a:prstGeom>
        </p:spPr>
        <p:txBody>
          <a:bodyPr anchor="ctr"/>
          <a:lstStyle>
            <a:lvl1pPr marL="416718" indent="-416718" algn="l">
              <a:spcBef>
                <a:spcPts val="4200"/>
              </a:spcBef>
              <a:buSzPct val="145000"/>
              <a:buChar char="•"/>
              <a:defRPr sz="3000"/>
            </a:lvl1pPr>
            <a:lvl2pPr marL="861218" indent="-416718" algn="l">
              <a:spcBef>
                <a:spcPts val="4200"/>
              </a:spcBef>
              <a:buSzPct val="145000"/>
              <a:buChar char="•"/>
              <a:defRPr sz="3000"/>
            </a:lvl2pPr>
            <a:lvl3pPr marL="1305718" indent="-416718" algn="l">
              <a:spcBef>
                <a:spcPts val="4200"/>
              </a:spcBef>
              <a:buSzPct val="145000"/>
              <a:buChar char="•"/>
              <a:defRPr sz="3000"/>
            </a:lvl3pPr>
            <a:lvl4pPr marL="1750218" indent="-416718" algn="l">
              <a:spcBef>
                <a:spcPts val="4200"/>
              </a:spcBef>
              <a:buSzPct val="145000"/>
              <a:buChar char="•"/>
              <a:defRPr sz="3000"/>
            </a:lvl4pPr>
            <a:lvl5pPr marL="2194718" indent="-416718" algn="l">
              <a:spcBef>
                <a:spcPts val="4200"/>
              </a:spcBef>
              <a:buSzPct val="145000"/>
              <a:buChar char="•"/>
              <a:defRPr sz="30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/>
          <p:nvPr>
            <p:ph type="pic" sz="quarter" idx="13"/>
          </p:nvPr>
        </p:nvSpPr>
        <p:spPr>
          <a:xfrm>
            <a:off x="6635750" y="4991100"/>
            <a:ext cx="4541061" cy="302895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84" name="Image"/>
          <p:cNvSpPr/>
          <p:nvPr>
            <p:ph type="pic" sz="quarter" idx="14"/>
          </p:nvPr>
        </p:nvSpPr>
        <p:spPr>
          <a:xfrm>
            <a:off x="6502400" y="1885949"/>
            <a:ext cx="4400551" cy="293370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85" name="Image"/>
          <p:cNvSpPr/>
          <p:nvPr>
            <p:ph type="pic" idx="15"/>
          </p:nvPr>
        </p:nvSpPr>
        <p:spPr>
          <a:xfrm>
            <a:off x="-155576" y="1885949"/>
            <a:ext cx="8986838" cy="599122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8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2578099" y="2447924"/>
            <a:ext cx="7848602" cy="247650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b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2578099" y="5000625"/>
            <a:ext cx="7848602" cy="847726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6356553" y="8191500"/>
            <a:ext cx="286614" cy="286943"/>
          </a:xfrm>
          <a:prstGeom prst="rect">
            <a:avLst/>
          </a:prstGeom>
          <a:ln w="3175">
            <a:miter lim="400000"/>
          </a:ln>
        </p:spPr>
        <p:txBody>
          <a:bodyPr wrap="none" lIns="38100" tIns="38100" rIns="38100" bIns="38100">
            <a:spAutoFit/>
          </a:bodyPr>
          <a:lstStyle>
            <a:lvl1pPr>
              <a:defRPr b="0" sz="1400"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8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8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8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8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8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8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8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8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8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6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6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6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6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6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6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6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6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6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Relationship Id="rId3" Type="http://schemas.openxmlformats.org/officeDocument/2006/relationships/image" Target="../media/image1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Relationship Id="rId3" Type="http://schemas.openxmlformats.org/officeDocument/2006/relationships/image" Target="../media/image1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logo.png" descr="logo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996199" y="2920198"/>
            <a:ext cx="5012402" cy="1047369"/>
          </a:xfrm>
          <a:prstGeom prst="rect">
            <a:avLst/>
          </a:prstGeom>
          <a:ln w="3175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Ider University"/>
          <p:cNvSpPr txBox="1"/>
          <p:nvPr>
            <p:ph type="ctrTitle"/>
          </p:nvPr>
        </p:nvSpPr>
        <p:spPr>
          <a:xfrm>
            <a:off x="2578099" y="2447924"/>
            <a:ext cx="7848602" cy="1535560"/>
          </a:xfrm>
          <a:prstGeom prst="rect">
            <a:avLst/>
          </a:prstGeom>
        </p:spPr>
        <p:txBody>
          <a:bodyPr/>
          <a:lstStyle>
            <a:lvl1pPr>
              <a:defRPr sz="5400">
                <a:solidFill>
                  <a:srgbClr val="005000"/>
                </a:solidFill>
              </a:defRPr>
            </a:lvl1pPr>
          </a:lstStyle>
          <a:p>
            <a:pPr/>
            <a:r>
              <a:t>Ider University</a:t>
            </a:r>
          </a:p>
        </p:txBody>
      </p:sp>
      <p:sp>
        <p:nvSpPr>
          <p:cNvPr id="122" name="Body"/>
          <p:cNvSpPr txBox="1"/>
          <p:nvPr>
            <p:ph type="subTitle" sz="quarter" idx="1"/>
          </p:nvPr>
        </p:nvSpPr>
        <p:spPr>
          <a:xfrm>
            <a:off x="2578099" y="4111625"/>
            <a:ext cx="7848602" cy="847726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005000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Title"/>
          <p:cNvSpPr txBox="1"/>
          <p:nvPr>
            <p:ph type="title"/>
          </p:nvPr>
        </p:nvSpPr>
        <p:spPr>
          <a:xfrm>
            <a:off x="2339974" y="2539999"/>
            <a:ext cx="8324852" cy="898874"/>
          </a:xfrm>
          <a:prstGeom prst="rect">
            <a:avLst/>
          </a:prstGeom>
        </p:spPr>
        <p:txBody>
          <a:bodyPr/>
          <a:lstStyle/>
          <a:p>
            <a:pPr algn="l" defTabSz="537463">
              <a:defRPr sz="5336"/>
            </a:pPr>
          </a:p>
        </p:txBody>
      </p:sp>
      <p:sp>
        <p:nvSpPr>
          <p:cNvPr id="125" name="Body"/>
          <p:cNvSpPr txBox="1"/>
          <p:nvPr>
            <p:ph type="body" sz="half" idx="1"/>
          </p:nvPr>
        </p:nvSpPr>
        <p:spPr>
          <a:xfrm>
            <a:off x="2339974" y="3662064"/>
            <a:ext cx="8324852" cy="3948412"/>
          </a:xfrm>
          <a:prstGeom prst="rect">
            <a:avLst/>
          </a:prstGeom>
        </p:spPr>
        <p:txBody>
          <a:bodyPr anchor="t"/>
          <a:lstStyle/>
          <a:p>
            <a:pPr/>
          </a:p>
        </p:txBody>
      </p:sp>
      <p:pic>
        <p:nvPicPr>
          <p:cNvPr id="126" name="logo.png" descr="logo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520059" y="785706"/>
            <a:ext cx="2797249" cy="584501"/>
          </a:xfrm>
          <a:prstGeom prst="rect">
            <a:avLst/>
          </a:prstGeom>
          <a:ln w="3175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Body"/>
          <p:cNvSpPr txBox="1"/>
          <p:nvPr>
            <p:ph type="body" idx="1"/>
          </p:nvPr>
        </p:nvSpPr>
        <p:spPr>
          <a:xfrm>
            <a:off x="1297483" y="2292101"/>
            <a:ext cx="10409834" cy="6062217"/>
          </a:xfrm>
          <a:prstGeom prst="rect">
            <a:avLst/>
          </a:prstGeom>
        </p:spPr>
        <p:txBody>
          <a:bodyPr anchor="t"/>
          <a:lstStyle/>
          <a:p>
            <a:pPr/>
          </a:p>
        </p:txBody>
      </p:sp>
      <p:pic>
        <p:nvPicPr>
          <p:cNvPr id="129" name="logo.png" descr="logo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520059" y="785706"/>
            <a:ext cx="2797249" cy="584501"/>
          </a:xfrm>
          <a:prstGeom prst="rect">
            <a:avLst/>
          </a:prstGeom>
          <a:ln w="3175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8100" tIns="38100" rIns="38100" bIns="381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0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8100" tIns="38100" rIns="38100" bIns="381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22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8100" tIns="38100" rIns="38100" bIns="381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0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8100" tIns="38100" rIns="38100" bIns="381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22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