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4833937" y="8947546"/>
            <a:ext cx="14716126" cy="64770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4833937" y="5997575"/>
            <a:ext cx="14716126" cy="863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1712269" y="0"/>
            <a:ext cx="20959462" cy="1398389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sz="half" idx="13"/>
          </p:nvPr>
        </p:nvSpPr>
        <p:spPr>
          <a:xfrm>
            <a:off x="5329062" y="406546"/>
            <a:ext cx="13716003" cy="914876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4833937" y="11465718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6231433" y="863203"/>
            <a:ext cx="17439681" cy="1162645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4387453" y="6643687"/>
            <a:ext cx="7500938" cy="578643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8794253" y="3637358"/>
            <a:ext cx="13260587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151164" indent="-465364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3076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2442031" y="7072312"/>
            <a:ext cx="8514489" cy="567928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2192000" y="1250156"/>
            <a:ext cx="8251032" cy="55006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-291704" y="1250156"/>
            <a:ext cx="16850321" cy="112335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b="0" sz="2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11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55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500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944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389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833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278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722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167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44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92873" y="2474998"/>
            <a:ext cx="9398254" cy="19638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Ider University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Ider University</a:t>
            </a:r>
          </a:p>
        </p:txBody>
      </p:sp>
      <p:sp>
        <p:nvSpPr>
          <p:cNvPr id="12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"/>
          <p:cNvSpPr txBox="1"/>
          <p:nvPr>
            <p:ph type="title"/>
          </p:nvPr>
        </p:nvSpPr>
        <p:spPr>
          <a:xfrm>
            <a:off x="2744390" y="3119437"/>
            <a:ext cx="15609095" cy="1685386"/>
          </a:xfrm>
          <a:prstGeom prst="rect">
            <a:avLst/>
          </a:prstGeom>
        </p:spPr>
        <p:txBody>
          <a:bodyPr/>
          <a:lstStyle/>
          <a:p>
            <a:pPr algn="l">
              <a:defRPr sz="8200"/>
            </a:pPr>
          </a:p>
        </p:txBody>
      </p:sp>
      <p:sp>
        <p:nvSpPr>
          <p:cNvPr id="125" name="Body"/>
          <p:cNvSpPr txBox="1"/>
          <p:nvPr>
            <p:ph type="body" sz="half" idx="1"/>
          </p:nvPr>
        </p:nvSpPr>
        <p:spPr>
          <a:xfrm>
            <a:off x="2744390" y="5223309"/>
            <a:ext cx="15609095" cy="7403270"/>
          </a:xfrm>
          <a:prstGeom prst="rect">
            <a:avLst/>
          </a:prstGeom>
        </p:spPr>
        <p:txBody>
          <a:bodyPr anchor="t"/>
          <a:lstStyle/>
          <a:p>
            <a:pPr/>
          </a:p>
        </p:txBody>
      </p:sp>
      <p:pic>
        <p:nvPicPr>
          <p:cNvPr id="126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11361" y="711199"/>
            <a:ext cx="5244842" cy="10959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Body"/>
          <p:cNvSpPr txBox="1"/>
          <p:nvPr>
            <p:ph type="body" idx="1"/>
          </p:nvPr>
        </p:nvSpPr>
        <p:spPr>
          <a:xfrm>
            <a:off x="4387453" y="2636676"/>
            <a:ext cx="15609094" cy="9293387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logo.png" descr="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24768" y="1068387"/>
            <a:ext cx="4656935" cy="9730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